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9dBdcO/Ru5EQA9+/OkbKxsYw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0B9C5-158C-416A-8721-305B83E97D5B}">
  <a:tblStyle styleId="{5CB0B9C5-158C-416A-8721-305B83E97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2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294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2" b="1261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66" Type="http://schemas.openxmlformats.org/officeDocument/2006/relationships/slideLayout" Target="../slideLayouts/slideLayout183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87" Type="http://schemas.openxmlformats.org/officeDocument/2006/relationships/slideLayout" Target="../slideLayouts/slideLayout204.xml"/><Relationship Id="rId102" Type="http://schemas.openxmlformats.org/officeDocument/2006/relationships/slideLayout" Target="../slideLayouts/slideLayout219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12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56" Type="http://schemas.openxmlformats.org/officeDocument/2006/relationships/slideLayout" Target="../slideLayouts/slideLayout173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46" Type="http://schemas.openxmlformats.org/officeDocument/2006/relationships/slideLayout" Target="../slideLayouts/slideLayout163.xml"/><Relationship Id="rId59" Type="http://schemas.openxmlformats.org/officeDocument/2006/relationships/slideLayout" Target="../slideLayouts/slideLayout176.xml"/><Relationship Id="rId67" Type="http://schemas.openxmlformats.org/officeDocument/2006/relationships/slideLayout" Target="../slideLayouts/slideLayout184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54" Type="http://schemas.openxmlformats.org/officeDocument/2006/relationships/slideLayout" Target="../slideLayouts/slideLayout171.xml"/><Relationship Id="rId62" Type="http://schemas.openxmlformats.org/officeDocument/2006/relationships/slideLayout" Target="../slideLayouts/slideLayout179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11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49" Type="http://schemas.openxmlformats.org/officeDocument/2006/relationships/slideLayout" Target="../slideLayouts/slideLayout166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ini1312/Task5_Link" TargetMode="External"/><Relationship Id="rId7" Type="http://schemas.openxmlformats.org/officeDocument/2006/relationships/hyperlink" Target="https://github.com/Sushmitha-1412/Task5_lin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Sowmi2510/Task-5-Link-" TargetMode="External"/><Relationship Id="rId5" Type="http://schemas.openxmlformats.org/officeDocument/2006/relationships/hyperlink" Target="https://github.com/KEERTHANAS12/Task5_Link" TargetMode="External"/><Relationship Id="rId4" Type="http://schemas.openxmlformats.org/officeDocument/2006/relationships/hyperlink" Target="https://github.com/DharshiniS03/Task5_Lin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</a:t>
            </a:r>
            <a:r>
              <a:rPr lang="en-US" dirty="0"/>
              <a:t>”</a:t>
            </a:r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66160" y="0"/>
            <a:ext cx="55778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155785"/>
            <a:ext cx="4548587" cy="92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GB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To-</a:t>
            </a:r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planner 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digital tool or application designed to help individuals manage their </a:t>
            </a:r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routine tasks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It is used to monitor, update, and schedule tasks of the </a:t>
            </a:r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to </a:t>
            </a:r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the tasks of the user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set remainders for the tasks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GB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E29A86-E446-30C6-19A4-3184DF368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442362"/>
              </p:ext>
            </p:extLst>
          </p:nvPr>
        </p:nvGraphicFramePr>
        <p:xfrm>
          <a:off x="144710" y="2208447"/>
          <a:ext cx="4279525" cy="2377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638751025"/>
                    </a:ext>
                  </a:extLst>
                </a:gridCol>
                <a:gridCol w="1559734">
                  <a:extLst>
                    <a:ext uri="{9D8B030D-6E8A-4147-A177-3AD203B41FA5}">
                      <a16:colId xmlns:a16="http://schemas.microsoft.com/office/drawing/2014/main" val="322269019"/>
                    </a:ext>
                  </a:extLst>
                </a:gridCol>
                <a:gridCol w="980391">
                  <a:extLst>
                    <a:ext uri="{9D8B030D-6E8A-4147-A177-3AD203B41FA5}">
                      <a16:colId xmlns:a16="http://schemas.microsoft.com/office/drawing/2014/main" val="19368855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427683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au721220205045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SALINI V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CD2_11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98670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au721220205008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DHARSHINI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711639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au721220205027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KEERTHANA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68847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au721220205051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SOWMIYA D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83985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au721220205058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SUSHMITHA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920505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sz="14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4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sz="1400" b="0" i="0" u="none" strike="noStrike" cap="non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lang="en-US"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 flipH="1">
            <a:off x="9144000" y="0"/>
            <a:ext cx="1714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3680;g2139e008f02_0_0">
            <a:extLst>
              <a:ext uri="{FF2B5EF4-FFF2-40B4-BE49-F238E27FC236}">
                <a16:creationId xmlns:a16="http://schemas.microsoft.com/office/drawing/2014/main" id="{CB007AEB-B549-0303-53E3-D87C43E8D717}"/>
              </a:ext>
            </a:extLst>
          </p:cNvPr>
          <p:cNvSpPr txBox="1"/>
          <p:nvPr/>
        </p:nvSpPr>
        <p:spPr>
          <a:xfrm>
            <a:off x="445779" y="555720"/>
            <a:ext cx="8508216" cy="278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Choose a Database: Select a database system to store your Todo list data, such as MySQL, PostgreSQL, MongoDB, or SQLite.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Create a Database: Set up a database instance for your Todo list application. Use the chosen database system's tools or command line to create a new database.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Establish Connection in Code: Import or install the necessary database driver for your programming language (e.g., psycopg2 for PostgreSQL in Python, mongoose for MongoDB in Node.js).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Create Todo Table/Collection: Write SQL or NoSQL queries to create a table or collection to store Todo items.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Integrate CRUD Operations: Write functions or methods to perform CRUD (Create, Read, Update, Delete) operations on the Todo items in the database.</a:t>
            </a:r>
            <a:endParaRPr lang="en-US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7" name="Google Shape;3682;g2139e008f02_0_0">
            <a:extLst>
              <a:ext uri="{FF2B5EF4-FFF2-40B4-BE49-F238E27FC236}">
                <a16:creationId xmlns:a16="http://schemas.microsoft.com/office/drawing/2014/main" id="{A931E718-2E87-9681-440D-AEECE54C9871}"/>
              </a:ext>
            </a:extLst>
          </p:cNvPr>
          <p:cNvSpPr txBox="1"/>
          <p:nvPr/>
        </p:nvSpPr>
        <p:spPr>
          <a:xfrm>
            <a:off x="546803" y="3802070"/>
            <a:ext cx="8407191" cy="123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To enable efficient data management for a </a:t>
            </a:r>
            <a:r>
              <a:rPr lang="en-GB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todo</a:t>
            </a:r>
            <a:r>
              <a:rPr lang="en-GB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 list application, a robust database connection is crucial. The system establishes a secure link between the application and the database, facilitating seamless retrieval and storage of task-related information. This connection ensures real-time updates, allowing users to access and modify their </a:t>
            </a:r>
            <a:r>
              <a:rPr lang="en-GB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todo</a:t>
            </a:r>
            <a:r>
              <a:rPr lang="en-GB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 lists with minimal latency. By employing a reliable database connection, the </a:t>
            </a:r>
            <a:r>
              <a:rPr lang="en-GB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todo</a:t>
            </a:r>
            <a:r>
              <a:rPr lang="en-GB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 list application can deliver a responsive and organized user experience, enhancing overall productivity.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3817620" y="1602274"/>
            <a:ext cx="3200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https://github.com/Salini1312/Task5_Link</a:t>
            </a:r>
            <a:endParaRPr lang="en-IN"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https://github.com/DharshiniS03/Task5_Link</a:t>
            </a:r>
            <a:endParaRPr lang="en-IN"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https://github.com/KEERTHANAS12/Task5_Link</a:t>
            </a:r>
            <a:endParaRPr lang="en-IN"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https://github.com/Sowmi2510/Task-5-Link-</a:t>
            </a:r>
            <a:endParaRPr lang="en-IN"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indent="0"/>
            <a:r>
              <a:rPr lang="en-IN" sz="12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https://github.com/Sushmitha-1412/Task5_link</a:t>
            </a:r>
            <a:endParaRPr lang="en-IN"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2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On-screen Show (16:9)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Public Sans</vt:lpstr>
      <vt:lpstr>EB Garamond ExtraBold</vt:lpstr>
      <vt:lpstr>EB Garamond</vt:lpstr>
      <vt:lpstr>EB Garamond SemiBold</vt:lpstr>
      <vt:lpstr>Times New Roman</vt:lpstr>
      <vt:lpstr>Arial</vt:lpstr>
      <vt:lpstr>Arial</vt:lpstr>
      <vt:lpstr>Calibri</vt:lpstr>
      <vt:lpstr>EB Garamond Medium</vt:lpstr>
      <vt:lpstr>Noto Sans Symbols</vt:lpstr>
      <vt:lpstr>Simple Light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20ita45@karpagamtech.ac.in</cp:lastModifiedBy>
  <cp:revision>1</cp:revision>
  <dcterms:created xsi:type="dcterms:W3CDTF">2020-08-13T11:21:46Z</dcterms:created>
  <dcterms:modified xsi:type="dcterms:W3CDTF">2023-11-15T13:19:53Z</dcterms:modified>
</cp:coreProperties>
</file>